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28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31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39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04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71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97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97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25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21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04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04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0CF49-6DF1-412D-875D-719F78A3EB0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ACC3F-5123-4B83-B6D4-686C47FF8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68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4413" y="421848"/>
            <a:ext cx="8676605" cy="794209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Советского района</a:t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Красноярска</a:t>
            </a:r>
            <a:endParaRPr lang="ru-RU" sz="31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2299" y="2686640"/>
            <a:ext cx="5058687" cy="4028387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Вам поступил звонок от лица, представившегося сотрудником банка, попросите его назвать Вашу фамилию.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Мошенник не знает Вашей фамилии!!!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знает Ваше имя и отчество.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99" y="421848"/>
            <a:ext cx="2051537" cy="14387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475" y="1439292"/>
            <a:ext cx="3731873" cy="3744272"/>
          </a:xfrm>
          <a:prstGeom prst="rect">
            <a:avLst/>
          </a:prstGeom>
          <a:effectLst>
            <a:outerShdw blurRad="939800" dist="1206500" dir="7500000" sx="103000" sy="103000" algn="ctr" rotWithShape="0">
              <a:srgbClr val="000000">
                <a:alpha val="20000"/>
              </a:srgbClr>
            </a:outerShdw>
            <a:softEdge rad="101600"/>
          </a:effectLst>
        </p:spPr>
      </p:pic>
      <p:sp>
        <p:nvSpPr>
          <p:cNvPr id="9" name="TextBox 8"/>
          <p:cNvSpPr txBox="1"/>
          <p:nvPr/>
        </p:nvSpPr>
        <p:spPr>
          <a:xfrm flipH="1">
            <a:off x="7363475" y="5307290"/>
            <a:ext cx="3668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подверглись действиям мошенников, обратитесь в прокуратуру Советского района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Красноярска 8 391 223 25 01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4413" y="421848"/>
            <a:ext cx="8676605" cy="794209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Советского района</a:t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Красноярска</a:t>
            </a:r>
            <a:endParaRPr lang="ru-RU" sz="31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2299" y="2686640"/>
            <a:ext cx="5058687" cy="4028387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сообщайте лицу, представившемус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сотрудником банка, кодовый набор из 3 цифр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CVV2/CVC2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расположенный на оборотной стороне карты на полосе для подписи или рядом с ней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99" y="421848"/>
            <a:ext cx="2051537" cy="14387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flipH="1">
            <a:off x="7363475" y="5307290"/>
            <a:ext cx="3668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подверглись действиям мошенников, обратитесь в прокуратуру Советского района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Красноярска 8 391 223 25 01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028" y="1889946"/>
            <a:ext cx="5463425" cy="29800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24" y="3552855"/>
            <a:ext cx="1758786" cy="163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84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4413" y="421848"/>
            <a:ext cx="8676605" cy="794209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Советского района</a:t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Красноярска</a:t>
            </a:r>
            <a:endParaRPr lang="ru-RU" sz="31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2299" y="2686640"/>
            <a:ext cx="5058687" cy="4028387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сообщайте лицу, представившемус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сотрудником банка, кодовый набор из цифр, поступивших в СМС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99" y="421848"/>
            <a:ext cx="2051537" cy="14387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flipH="1">
            <a:off x="7363475" y="5307290"/>
            <a:ext cx="3668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подверглись действиям мошенников, обратитесь в прокуратуру Советского района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Красноярска 8 391 223 25 01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367" y="1460117"/>
            <a:ext cx="5763724" cy="384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48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4413" y="421848"/>
            <a:ext cx="8676605" cy="794209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Советского района</a:t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Красноярска</a:t>
            </a:r>
            <a:endParaRPr lang="ru-RU" sz="31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2299" y="2328422"/>
            <a:ext cx="5058687" cy="4028387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открывайте СМС и ММС от неизвестных абонентов, в том числе поздравительные сообщения и открытки.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Вашего счета могут списать деньги или использовать в иных мошеннических схемах.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99" y="421848"/>
            <a:ext cx="2051537" cy="14387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flipH="1">
            <a:off x="7363475" y="5307290"/>
            <a:ext cx="3668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подверглись действиям мошенников, обратитесь в прокуратуру Советского района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Красноярска 8 391 223 25 01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679" y="1749614"/>
            <a:ext cx="4534292" cy="355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51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4413" y="421848"/>
            <a:ext cx="8676605" cy="794209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Советского района</a:t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Красноярска</a:t>
            </a:r>
            <a:endParaRPr lang="ru-RU" sz="31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2299" y="1989056"/>
            <a:ext cx="5058687" cy="4518563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Вам позвонили и сообщили, что Ваш родственник или знакомый попал в аварию, в больницу или совершил преступление и за него нужно внести залог, штраф, взятку – НЕ ВЕРЬТЕ!!!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Позвоните ему и проверьте эту информацию!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99" y="421848"/>
            <a:ext cx="2051537" cy="14387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flipH="1">
            <a:off x="7363475" y="5307290"/>
            <a:ext cx="3668442" cy="1200329"/>
          </a:xfrm>
          <a:prstGeom prst="rect">
            <a:avLst/>
          </a:prstGeo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подверглись действиям мошенников, обратитесь в прокуратуру Советского района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Красноярска 8 391 223 25 01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986" y="1649691"/>
            <a:ext cx="6183984" cy="347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8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910095856AF094786A1EFB8BA33C7F3" ma:contentTypeVersion="1" ma:contentTypeDescription="Создание документа." ma:contentTypeScope="" ma:versionID="41b00251d3de8c33a5e619def456314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2402044d00666072b1aaa621031ea5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2E31133-FB78-49D5-806C-4D4479CC93FA}"/>
</file>

<file path=customXml/itemProps2.xml><?xml version="1.0" encoding="utf-8"?>
<ds:datastoreItem xmlns:ds="http://schemas.openxmlformats.org/officeDocument/2006/customXml" ds:itemID="{39852DC1-229B-4122-AD7D-BBF9FF513FAD}"/>
</file>

<file path=customXml/itemProps3.xml><?xml version="1.0" encoding="utf-8"?>
<ds:datastoreItem xmlns:ds="http://schemas.openxmlformats.org/officeDocument/2006/customXml" ds:itemID="{DD818147-6B27-4577-9A55-C50CC418B4E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257</Words>
  <Application>Microsoft Office PowerPoint</Application>
  <PresentationFormat>Произвольный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Прокуратура Советского района  г. Красноярска</vt:lpstr>
      <vt:lpstr>Прокуратура Советского района  г. Красноярска</vt:lpstr>
      <vt:lpstr>Прокуратура Советского района  г. Красноярска</vt:lpstr>
      <vt:lpstr>Прокуратура Советского района  г. Красноярска</vt:lpstr>
      <vt:lpstr>Прокуратура Советского района  г. Красноярска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Советского района г. Красноярска</dc:title>
  <dc:creator>Анастасия Мокогонова</dc:creator>
  <cp:lastModifiedBy>Семичев Андрей Вячеславович</cp:lastModifiedBy>
  <cp:revision>7</cp:revision>
  <dcterms:created xsi:type="dcterms:W3CDTF">2020-11-09T10:50:17Z</dcterms:created>
  <dcterms:modified xsi:type="dcterms:W3CDTF">2021-04-29T11:18:21Z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0x010100A910095856AF094786A1EFB8BA33C7F3</vt:lpwstr>
  </property>
</Properties>
</file>